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notesMasterIdLst>
    <p:notesMasterId r:id="rId7"/>
  </p:notesMasterIdLst>
  <p:sldIdLst>
    <p:sldId id="264" r:id="rId5"/>
    <p:sldId id="259" r:id="rId6"/>
  </p:sldIdLst>
  <p:sldSz cx="6858000" cy="9144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96176"/>
    <a:srgbClr val="617393"/>
    <a:srgbClr val="3D3D3D"/>
    <a:srgbClr val="9F2F80"/>
    <a:srgbClr val="D3D4DF"/>
    <a:srgbClr val="D4B6D4"/>
    <a:srgbClr val="D2D4E0"/>
    <a:srgbClr val="D0D3E2"/>
    <a:srgbClr val="D1D6E1"/>
    <a:srgbClr val="D0D6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1945CE-726E-075F-0ACD-3C2F2F6A4B7A}" v="2" dt="2023-05-10T13:37:37.857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150" autoAdjust="0"/>
    <p:restoredTop sz="96395" autoAdjust="0"/>
  </p:normalViewPr>
  <p:slideViewPr>
    <p:cSldViewPr snapToGrid="0">
      <p:cViewPr varScale="1">
        <p:scale>
          <a:sx n="83" d="100"/>
          <a:sy n="83" d="100"/>
        </p:scale>
        <p:origin x="792" y="84"/>
      </p:cViewPr>
      <p:guideLst/>
    </p:cSldViewPr>
  </p:slideViewPr>
  <p:notesTextViewPr>
    <p:cViewPr>
      <p:scale>
        <a:sx n="150" d="100"/>
        <a:sy n="15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A24B338-9200-474D-87E7-F39E3A550F08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71713" y="1143000"/>
            <a:ext cx="23145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7BB6282-C101-489C-A9E6-EBCE521565EF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053139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CA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9605EFF-4DE3-4F03-8C7B-7B4B192E71D5}" type="slidenum">
              <a:rPr kumimoji="0" lang="en-CA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CA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481177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544403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73146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72727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224093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1545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790276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662092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92093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31542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136865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18557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DFD7FA-D20D-464E-8AC2-8CE014B0CE20}" type="datetimeFigureOut">
              <a:rPr lang="en-CA" smtClean="0"/>
              <a:t>2023-05-24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DD6292-4E5C-4F92-9A14-95AE543255E4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085691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" Target="slide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.png"/><Relationship Id="rId4" Type="http://schemas.openxmlformats.org/officeDocument/2006/relationships/slide" Target="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9" name="Straight Arrow Connector 58"/>
          <p:cNvCxnSpPr/>
          <p:nvPr/>
        </p:nvCxnSpPr>
        <p:spPr>
          <a:xfrm flipH="1">
            <a:off x="3448884" y="5169701"/>
            <a:ext cx="4376" cy="12568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/>
          <p:nvPr/>
        </p:nvCxnSpPr>
        <p:spPr>
          <a:xfrm flipH="1">
            <a:off x="5375297" y="5254544"/>
            <a:ext cx="4376" cy="11740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 flipH="1">
            <a:off x="1432549" y="5261698"/>
            <a:ext cx="4376" cy="1174057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720E95D-A1F8-45A4-A2BB-B9FB6D78A74C}"/>
              </a:ext>
            </a:extLst>
          </p:cNvPr>
          <p:cNvSpPr/>
          <p:nvPr/>
        </p:nvSpPr>
        <p:spPr>
          <a:xfrm>
            <a:off x="2081938" y="1326207"/>
            <a:ext cx="2763142" cy="1091299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2539181" y="1419064"/>
            <a:ext cx="184865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7" name="Rounded Rectangle 6"/>
          <p:cNvSpPr/>
          <p:nvPr/>
        </p:nvSpPr>
        <p:spPr>
          <a:xfrm>
            <a:off x="741135" y="6435393"/>
            <a:ext cx="5436000" cy="1485425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endParaRPr lang="en-CA" sz="1350" dirty="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824572" y="6481750"/>
            <a:ext cx="3269126" cy="307777"/>
          </a:xfrm>
          <a:prstGeom prst="rect">
            <a:avLst/>
          </a:prstGeom>
          <a:noFill/>
          <a:ln w="6350">
            <a:noFill/>
          </a:ln>
        </p:spPr>
        <p:txBody>
          <a:bodyPr wrap="square" rtlCol="0">
            <a:spAutoFit/>
          </a:bodyPr>
          <a:lstStyle/>
          <a:p>
            <a:pPr algn="ctr" defTabSz="342900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 and Resources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2682473" y="4628185"/>
            <a:ext cx="1544400" cy="637200"/>
            <a:chOff x="2686152" y="4628185"/>
            <a:chExt cx="1544400" cy="637200"/>
          </a:xfrm>
        </p:grpSpPr>
        <p:sp>
          <p:nvSpPr>
            <p:cNvPr id="103" name="Rounded Rectangle 102"/>
            <p:cNvSpPr/>
            <p:nvPr/>
          </p:nvSpPr>
          <p:spPr>
            <a:xfrm>
              <a:off x="2686152" y="4628185"/>
              <a:ext cx="1544400" cy="637200"/>
            </a:xfrm>
            <a:prstGeom prst="roundRect">
              <a:avLst/>
            </a:prstGeom>
            <a:solidFill>
              <a:srgbClr val="F0A02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2701531" y="4706876"/>
              <a:ext cx="1513643" cy="523220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Moderate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medium</a:t>
              </a:r>
              <a:r>
                <a:rPr lang="en-US" sz="10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)</a:t>
              </a:r>
              <a:endParaRPr lang="en-CA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grpSp>
        <p:nvGrpSpPr>
          <p:cNvPr id="2" name="Group 1"/>
          <p:cNvGrpSpPr/>
          <p:nvPr/>
        </p:nvGrpSpPr>
        <p:grpSpPr>
          <a:xfrm>
            <a:off x="746312" y="4628185"/>
            <a:ext cx="1545854" cy="637200"/>
            <a:chOff x="746312" y="4628185"/>
            <a:chExt cx="1545854" cy="637200"/>
          </a:xfrm>
        </p:grpSpPr>
        <p:sp>
          <p:nvSpPr>
            <p:cNvPr id="78" name="Rounded Rectangle 77"/>
            <p:cNvSpPr/>
            <p:nvPr/>
          </p:nvSpPr>
          <p:spPr>
            <a:xfrm>
              <a:off x="746312" y="4628185"/>
              <a:ext cx="1545854" cy="637200"/>
            </a:xfrm>
            <a:prstGeom prst="roundRect">
              <a:avLst/>
            </a:prstGeom>
            <a:solidFill>
              <a:srgbClr val="F8D018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756340" y="4706033"/>
              <a:ext cx="1527253" cy="50013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Mild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little)</a:t>
              </a:r>
              <a:endParaRPr lang="en-CA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sp>
        <p:nvSpPr>
          <p:cNvPr id="97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2259148" y="1816842"/>
            <a:ext cx="2383848" cy="313200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dirty="0">
                <a:solidFill>
                  <a:sysClr val="windowText" lastClr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 standard approaches to prevention</a:t>
            </a:r>
            <a:endParaRPr lang="en-CA" sz="1000" u="sng" dirty="0">
              <a:solidFill>
                <a:srgbClr val="5B9BD5">
                  <a:lumMod val="50000"/>
                </a:srgb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4617181" y="4628185"/>
            <a:ext cx="1544400" cy="637200"/>
            <a:chOff x="4617181" y="4628185"/>
            <a:chExt cx="1544400" cy="637200"/>
          </a:xfrm>
        </p:grpSpPr>
        <p:sp>
          <p:nvSpPr>
            <p:cNvPr id="115" name="Rounded Rectangle 114"/>
            <p:cNvSpPr/>
            <p:nvPr/>
          </p:nvSpPr>
          <p:spPr>
            <a:xfrm>
              <a:off x="4617181" y="4628185"/>
              <a:ext cx="1544400" cy="637200"/>
            </a:xfrm>
            <a:prstGeom prst="roundRect">
              <a:avLst/>
            </a:prstGeom>
            <a:solidFill>
              <a:srgbClr val="E02030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defTabSz="342900">
                <a:defRPr/>
              </a:pPr>
              <a:endParaRPr lang="en-CA" sz="1350">
                <a:solidFill>
                  <a:prstClr val="white"/>
                </a:solidFill>
                <a:latin typeface="Calibri" panose="020F0502020204030204"/>
              </a:endParaRPr>
            </a:p>
          </p:txBody>
        </p:sp>
        <p:sp>
          <p:nvSpPr>
            <p:cNvPr id="116" name="TextBox 115"/>
            <p:cNvSpPr txBox="1"/>
            <p:nvPr/>
          </p:nvSpPr>
          <p:spPr>
            <a:xfrm>
              <a:off x="4623909" y="4709879"/>
              <a:ext cx="1530945" cy="492443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 defTabSz="192881">
                <a:defRPr/>
              </a:pPr>
              <a:r>
                <a:rPr lang="en-US" sz="1000" b="1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Severe Bother </a:t>
              </a:r>
            </a:p>
            <a:p>
              <a:pPr algn="ctr" defTabSz="192881">
                <a:defRPr/>
              </a:pP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(SSPedi score = </a:t>
              </a:r>
              <a:b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800" dirty="0">
                  <a:solidFill>
                    <a:prstClr val="black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 lot or extremely)</a:t>
              </a:r>
              <a:endParaRPr lang="en-CA" sz="8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  <p:cxnSp>
        <p:nvCxnSpPr>
          <p:cNvPr id="12" name="Straight Arrow Connector 11"/>
          <p:cNvCxnSpPr/>
          <p:nvPr/>
        </p:nvCxnSpPr>
        <p:spPr>
          <a:xfrm>
            <a:off x="1436925" y="4067863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7" name="Straight Arrow Connector 126"/>
          <p:cNvCxnSpPr/>
          <p:nvPr/>
        </p:nvCxnSpPr>
        <p:spPr>
          <a:xfrm>
            <a:off x="3453941" y="4074010"/>
            <a:ext cx="1" cy="562373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8" name="Straight Arrow Connector 127"/>
          <p:cNvCxnSpPr>
            <a:endCxn id="115" idx="0"/>
          </p:cNvCxnSpPr>
          <p:nvPr/>
        </p:nvCxnSpPr>
        <p:spPr>
          <a:xfrm>
            <a:off x="5388728" y="3890300"/>
            <a:ext cx="653" cy="737885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9" name="Straight Arrow Connector 128"/>
          <p:cNvCxnSpPr>
            <a:stCxn id="5" idx="2"/>
            <a:endCxn id="48" idx="0"/>
          </p:cNvCxnSpPr>
          <p:nvPr/>
        </p:nvCxnSpPr>
        <p:spPr>
          <a:xfrm>
            <a:off x="3463509" y="2417506"/>
            <a:ext cx="1" cy="939832"/>
          </a:xfrm>
          <a:prstGeom prst="straightConnector1">
            <a:avLst/>
          </a:prstGeom>
          <a:ln w="28575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9" name="Rounded Rectangle 48"/>
          <p:cNvSpPr/>
          <p:nvPr/>
        </p:nvSpPr>
        <p:spPr>
          <a:xfrm rot="16200000">
            <a:off x="-848566" y="1881213"/>
            <a:ext cx="2178799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Prevention</a:t>
            </a:r>
          </a:p>
        </p:txBody>
      </p:sp>
      <p:sp>
        <p:nvSpPr>
          <p:cNvPr id="50" name="Rounded Rectangle 49"/>
          <p:cNvSpPr/>
          <p:nvPr/>
        </p:nvSpPr>
        <p:spPr>
          <a:xfrm rot="16200000">
            <a:off x="-1243718" y="4628488"/>
            <a:ext cx="2967942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51" name="Rounded Rectangle 50"/>
          <p:cNvSpPr/>
          <p:nvPr/>
        </p:nvSpPr>
        <p:spPr>
          <a:xfrm rot="16200000">
            <a:off x="-554848" y="7081466"/>
            <a:ext cx="1590202" cy="327600"/>
          </a:xfrm>
          <a:prstGeom prst="roundRect">
            <a:avLst/>
          </a:prstGeom>
          <a:solidFill>
            <a:srgbClr val="D3D4DF"/>
          </a:solidFill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CA" sz="1000" b="1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Treatment</a:t>
            </a:r>
          </a:p>
        </p:txBody>
      </p:sp>
      <p:sp>
        <p:nvSpPr>
          <p:cNvPr id="5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904727" y="6958638"/>
            <a:ext cx="2329547" cy="666112"/>
          </a:xfrm>
          <a:prstGeom prst="roundRect">
            <a:avLst/>
          </a:prstGeom>
          <a:ln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Provide dietary counseling and assistance with additional seasoning of food, avoiding unpleasant food and expanding dietary options</a:t>
            </a:r>
            <a:endParaRPr lang="en-CA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8" name="Rectangle: Rounded Corners 16">
            <a:extLst>
              <a:ext uri="{FF2B5EF4-FFF2-40B4-BE49-F238E27FC236}">
                <a16:creationId xmlns:a16="http://schemas.microsoft.com/office/drawing/2014/main" id="{81129A0D-3211-4F02-95A4-DB9BD56F9862}"/>
              </a:ext>
            </a:extLst>
          </p:cNvPr>
          <p:cNvSpPr/>
          <p:nvPr/>
        </p:nvSpPr>
        <p:spPr>
          <a:xfrm>
            <a:off x="745013" y="3357338"/>
            <a:ext cx="5436993" cy="761917"/>
          </a:xfrm>
          <a:prstGeom prst="roundRect">
            <a:avLst/>
          </a:prstGeom>
          <a:solidFill>
            <a:srgbClr val="848FBC"/>
          </a:solidFill>
          <a:ln w="12700">
            <a:solidFill>
              <a:schemeClr val="tx1"/>
            </a:solidFill>
          </a:ln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192881">
              <a:defRPr/>
            </a:pPr>
            <a:endParaRPr lang="en-CA" sz="760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1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819054" y="3722100"/>
            <a:ext cx="5313706" cy="313200"/>
          </a:xfrm>
          <a:prstGeom prst="roundRect">
            <a:avLst/>
          </a:prstGeom>
          <a:ln w="12700">
            <a:prstDash val="solid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342900">
              <a:defRPr/>
            </a:pPr>
            <a:r>
              <a:rPr lang="en-US" sz="1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 routinely using </a:t>
            </a:r>
            <a:r>
              <a:rPr lang="en-US" sz="1000" u="sng" dirty="0">
                <a:solidFill>
                  <a:srgbClr val="496176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SSPedi</a:t>
            </a:r>
            <a:endParaRPr lang="en-CA" sz="1000" u="sng" dirty="0">
              <a:solidFill>
                <a:srgbClr val="496176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TextBox 61">
            <a:extLst>
              <a:ext uri="{FF2B5EF4-FFF2-40B4-BE49-F238E27FC236}">
                <a16:creationId xmlns:a16="http://schemas.microsoft.com/office/drawing/2014/main" id="{70E77A18-63BA-4B4F-A7A4-AEB1D5542AE0}"/>
              </a:ext>
            </a:extLst>
          </p:cNvPr>
          <p:cNvSpPr txBox="1"/>
          <p:nvPr/>
        </p:nvSpPr>
        <p:spPr>
          <a:xfrm>
            <a:off x="745013" y="3370615"/>
            <a:ext cx="54434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Assessment</a:t>
            </a:r>
          </a:p>
        </p:txBody>
      </p:sp>
      <p:sp>
        <p:nvSpPr>
          <p:cNvPr id="64" name="TextBox 63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44065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prstClr val="whit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Taste Alteration Care Pathway</a:t>
            </a:r>
            <a:endParaRPr lang="en-CA" sz="1400" b="1" dirty="0">
              <a:solidFill>
                <a:prstClr val="white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5" name="Picture 64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30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4094446" y="7047803"/>
            <a:ext cx="1898650" cy="487781"/>
          </a:xfrm>
          <a:prstGeom prst="roundRect">
            <a:avLst/>
          </a:prstGeom>
          <a:ln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Consult </a:t>
            </a:r>
            <a:r>
              <a:rPr lang="en-US" sz="1000">
                <a:latin typeface="Arial" panose="020B0604020202020204" pitchFamily="34" charset="0"/>
                <a:cs typeface="Arial" panose="020B0604020202020204" pitchFamily="34" charset="0"/>
              </a:rPr>
              <a:t>clinical nutrition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services</a:t>
            </a:r>
            <a:endParaRPr lang="en-CA" sz="1000" dirty="0"/>
          </a:p>
        </p:txBody>
      </p:sp>
      <p:cxnSp>
        <p:nvCxnSpPr>
          <p:cNvPr id="9" name="Straight Arrow Connector 8"/>
          <p:cNvCxnSpPr>
            <a:stCxn id="56" idx="3"/>
            <a:endCxn id="30" idx="1"/>
          </p:cNvCxnSpPr>
          <p:nvPr/>
        </p:nvCxnSpPr>
        <p:spPr>
          <a:xfrm>
            <a:off x="3234274" y="7291694"/>
            <a:ext cx="860172" cy="0"/>
          </a:xfrm>
          <a:prstGeom prst="straightConnector1">
            <a:avLst/>
          </a:prstGeom>
          <a:ln w="12700">
            <a:solidFill>
              <a:schemeClr val="tx1"/>
            </a:solidFill>
            <a:prstDash val="lg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Rectangle: Rounded Corners 97">
            <a:extLst>
              <a:ext uri="{FF2B5EF4-FFF2-40B4-BE49-F238E27FC236}">
                <a16:creationId xmlns:a16="http://schemas.microsoft.com/office/drawing/2014/main" id="{C4FDB4BF-5084-4ABA-96FF-9E61F30A6445}"/>
              </a:ext>
            </a:extLst>
          </p:cNvPr>
          <p:cNvSpPr/>
          <p:nvPr/>
        </p:nvSpPr>
        <p:spPr>
          <a:xfrm>
            <a:off x="741135" y="5794582"/>
            <a:ext cx="5447329" cy="391100"/>
          </a:xfrm>
          <a:prstGeom prst="roundRect">
            <a:avLst/>
          </a:prstGeom>
          <a:solidFill>
            <a:schemeClr val="bg1"/>
          </a:solidFill>
          <a:ln w="12700">
            <a:solidFill>
              <a:schemeClr val="tx1"/>
            </a:solidFill>
            <a:prstDash val="lg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 defTabSz="192881">
              <a:defRPr/>
            </a:pPr>
            <a:r>
              <a:rPr lang="en-US" sz="10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Allocate resources based on severity of bother and according to the preferences and capabilities of the patient</a:t>
            </a:r>
            <a:endParaRPr lang="en-CA" sz="1000" dirty="0">
              <a:solidFill>
                <a:prstClr val="black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920768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6712" y="796314"/>
            <a:ext cx="6124575" cy="79819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0571" y="880062"/>
            <a:ext cx="721251" cy="42703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17604852-4786-442F-A23F-16FDF1DF82F1}"/>
              </a:ext>
            </a:extLst>
          </p:cNvPr>
          <p:cNvSpPr txBox="1"/>
          <p:nvPr/>
        </p:nvSpPr>
        <p:spPr>
          <a:xfrm>
            <a:off x="0" y="444065"/>
            <a:ext cx="6858000" cy="307777"/>
          </a:xfrm>
          <a:prstGeom prst="rect">
            <a:avLst/>
          </a:prstGeom>
          <a:solidFill>
            <a:srgbClr val="9F2F80"/>
          </a:solidFill>
          <a:ln>
            <a:noFill/>
          </a:ln>
        </p:spPr>
        <p:txBody>
          <a:bodyPr wrap="square" rtlCol="0" anchor="ctr">
            <a:spAutoFit/>
          </a:bodyPr>
          <a:lstStyle/>
          <a:p>
            <a:pPr algn="ctr" defTabSz="192881">
              <a:defRPr/>
            </a:pPr>
            <a:r>
              <a:rPr lang="en-US" sz="14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Care Pathway</a:t>
            </a:r>
            <a:endParaRPr lang="en-CA" sz="14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hlinkClick r:id="rId4" action="ppaction://hlinksldjump"/>
          </p:cNvPr>
          <p:cNvPicPr>
            <a:picLocks noChangeAspect="1"/>
          </p:cNvPicPr>
          <p:nvPr/>
        </p:nvPicPr>
        <p:blipFill rotWithShape="1">
          <a:blip r:embed="rId5"/>
          <a:srcRect r="5762"/>
          <a:stretch/>
        </p:blipFill>
        <p:spPr>
          <a:xfrm>
            <a:off x="57150" y="115811"/>
            <a:ext cx="777240" cy="282577"/>
          </a:xfrm>
          <a:prstGeom prst="rect">
            <a:avLst/>
          </a:prstGeom>
        </p:spPr>
      </p:pic>
      <p:sp>
        <p:nvSpPr>
          <p:cNvPr id="3" name="TextBox 1">
            <a:extLst>
              <a:ext uri="{FF2B5EF4-FFF2-40B4-BE49-F238E27FC236}">
                <a16:creationId xmlns:a16="http://schemas.microsoft.com/office/drawing/2014/main" id="{10A6F195-C855-B604-7F61-CF34FB894966}"/>
              </a:ext>
            </a:extLst>
          </p:cNvPr>
          <p:cNvSpPr txBox="1"/>
          <p:nvPr/>
        </p:nvSpPr>
        <p:spPr>
          <a:xfrm>
            <a:off x="4375547" y="71438"/>
            <a:ext cx="2482452" cy="246221"/>
          </a:xfrm>
          <a:prstGeom prst="rect">
            <a:avLst/>
          </a:prstGeom>
          <a:noFill/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US" sz="1000" dirty="0">
                <a:cs typeface="Calibri"/>
              </a:rPr>
              <a:t>Version Date: 6Jul2021</a:t>
            </a:r>
            <a:endParaRPr lang="en-US" sz="10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4621973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996EC16F99CA148800EEC0F020E80E4" ma:contentTypeVersion="13" ma:contentTypeDescription="Create a new document." ma:contentTypeScope="" ma:versionID="a1a420fe71bef15280f161429b5567c8">
  <xsd:schema xmlns:xsd="http://www.w3.org/2001/XMLSchema" xmlns:xs="http://www.w3.org/2001/XMLSchema" xmlns:p="http://schemas.microsoft.com/office/2006/metadata/properties" xmlns:ns2="89114f3c-1103-44a3-90ff-b7b5a8b1db66" xmlns:ns3="ebddc168-7fa0-40c9-8d6f-30c1aa0e430c" targetNamespace="http://schemas.microsoft.com/office/2006/metadata/properties" ma:root="true" ma:fieldsID="99cfffa4f3292a180004d51b53fea56f" ns2:_="" ns3:_="">
    <xsd:import namespace="89114f3c-1103-44a3-90ff-b7b5a8b1db66"/>
    <xsd:import namespace="ebddc168-7fa0-40c9-8d6f-30c1aa0e430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114f3c-1103-44a3-90ff-b7b5a8b1db6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1" nillable="true" ma:displayName="MediaLengthInSeconds" ma:hidden="true" ma:internalName="MediaLengthInSeconds" ma:readOnly="true">
      <xsd:simpleType>
        <xsd:restriction base="dms:Unknown"/>
      </xsd:simpleType>
    </xsd:element>
    <xsd:element name="lcf76f155ced4ddcb4097134ff3c332f" ma:index="13" nillable="true" ma:taxonomy="true" ma:internalName="lcf76f155ced4ddcb4097134ff3c332f" ma:taxonomyFieldName="MediaServiceImageTags" ma:displayName="Image Tags" ma:readOnly="false" ma:fieldId="{5cf76f15-5ced-4ddc-b409-7134ff3c332f}" ma:taxonomyMulti="true" ma:sspId="4788188a-dbd2-4b7c-8711-c743aeb9501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bddc168-7fa0-40c9-8d6f-30c1aa0e430c" elementFormDefault="qualified">
    <xsd:import namespace="http://schemas.microsoft.com/office/2006/documentManagement/types"/>
    <xsd:import namespace="http://schemas.microsoft.com/office/infopath/2007/PartnerControls"/>
    <xsd:element name="TaxCatchAll" ma:index="14" nillable="true" ma:displayName="Taxonomy Catch All Column" ma:hidden="true" ma:list="{5953614b-6e89-4b2d-bf85-9e5d23365c53}" ma:internalName="TaxCatchAll" ma:showField="CatchAllData" ma:web="ebddc168-7fa0-40c9-8d6f-30c1aa0e430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89114f3c-1103-44a3-90ff-b7b5a8b1db66">
      <Terms xmlns="http://schemas.microsoft.com/office/infopath/2007/PartnerControls"/>
    </lcf76f155ced4ddcb4097134ff3c332f>
    <TaxCatchAll xmlns="ebddc168-7fa0-40c9-8d6f-30c1aa0e430c" xsi:nil="true"/>
  </documentManagement>
</p:properties>
</file>

<file path=customXml/itemProps1.xml><?xml version="1.0" encoding="utf-8"?>
<ds:datastoreItem xmlns:ds="http://schemas.openxmlformats.org/officeDocument/2006/customXml" ds:itemID="{0ECDAA94-C582-496B-B371-817C0653B79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9114f3c-1103-44a3-90ff-b7b5a8b1db66"/>
    <ds:schemaRef ds:uri="ebddc168-7fa0-40c9-8d6f-30c1aa0e430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D3C1880-5DCD-4CF8-9F91-96F9B1849CE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ECB990E-2555-4358-9B68-809869AF002C}">
  <ds:schemaRefs>
    <ds:schemaRef ds:uri="http://schemas.microsoft.com/office/2006/metadata/properties"/>
    <ds:schemaRef ds:uri="http://schemas.microsoft.com/office/infopath/2007/PartnerControls"/>
    <ds:schemaRef ds:uri="89114f3c-1103-44a3-90ff-b7b5a8b1db66"/>
    <ds:schemaRef ds:uri="ebddc168-7fa0-40c9-8d6f-30c1aa0e430c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1016</TotalTime>
  <Words>102</Words>
  <Application>Microsoft Office PowerPoint</Application>
  <PresentationFormat>On-screen Show (4:3)</PresentationFormat>
  <Paragraphs>22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Emily Vettese</dc:creator>
  <cp:lastModifiedBy>Neeraj Dhaliwal</cp:lastModifiedBy>
  <cp:revision>77</cp:revision>
  <dcterms:created xsi:type="dcterms:W3CDTF">2020-04-13T17:35:53Z</dcterms:created>
  <dcterms:modified xsi:type="dcterms:W3CDTF">2023-05-24T16:34:07Z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0x0101004996EC16F99CA148800EEC0F020E80E4</vt:lpwstr>
  </property>
  <property fmtid="{D5CDD505-2E9C-101B-9397-08002B2CF9AE}" pid="3" name="MediaServiceImageTags">
    <vt:lpwstr/>
  </property>
</Properties>
</file>