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7"/>
  </p:notesMasterIdLst>
  <p:sldIdLst>
    <p:sldId id="286" r:id="rId5"/>
    <p:sldId id="289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B6D4"/>
    <a:srgbClr val="848FBC"/>
    <a:srgbClr val="3D3D3D"/>
    <a:srgbClr val="D3D4DF"/>
    <a:srgbClr val="617393"/>
    <a:srgbClr val="D2D4E0"/>
    <a:srgbClr val="D0D3E2"/>
    <a:srgbClr val="D1D6E1"/>
    <a:srgbClr val="D0D6E2"/>
    <a:srgbClr val="E5A5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71D7C4-3346-4607-A58A-665943EEF3DB}" v="13" dt="2023-05-10T13:51:35.0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6" autoAdjust="0"/>
    <p:restoredTop sz="95814" autoAdjust="0"/>
  </p:normalViewPr>
  <p:slideViewPr>
    <p:cSldViewPr snapToGrid="0">
      <p:cViewPr varScale="1">
        <p:scale>
          <a:sx n="82" d="100"/>
          <a:sy n="82" d="100"/>
        </p:scale>
        <p:origin x="3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dirty="0"/>
          </a:p>
          <a:p>
            <a:pPr marL="171450" indent="-171450">
              <a:buFontTx/>
              <a:buChar char="-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367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949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039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10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500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823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630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705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685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609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602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35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364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hyperlink" Target="https://www.sungresearch.com/s/Pain-Care-Pathway-Template-31Aug2022-rd3g.pptx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Arrow Connector 63"/>
          <p:cNvCxnSpPr/>
          <p:nvPr/>
        </p:nvCxnSpPr>
        <p:spPr>
          <a:xfrm>
            <a:off x="3819317" y="2404844"/>
            <a:ext cx="0" cy="9714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529233" y="995704"/>
            <a:ext cx="4583763" cy="1456889"/>
          </a:xfrm>
          <a:prstGeom prst="roundRect">
            <a:avLst>
              <a:gd name="adj" fmla="val 21674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endParaRPr lang="en-CA" sz="76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9" name="Rounded Rectangle 48"/>
          <p:cNvSpPr/>
          <p:nvPr/>
        </p:nvSpPr>
        <p:spPr>
          <a:xfrm rot="16200000">
            <a:off x="-631186" y="1672827"/>
            <a:ext cx="1709400" cy="355151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522861" y="1062419"/>
            <a:ext cx="4590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66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399630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Lumbar Puncture Pain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3" name="Picture 19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3" y="16261"/>
            <a:ext cx="1054099" cy="361148"/>
          </a:xfrm>
          <a:prstGeom prst="rect">
            <a:avLst/>
          </a:prstGeom>
        </p:spPr>
      </p:pic>
      <p:cxnSp>
        <p:nvCxnSpPr>
          <p:cNvPr id="124" name="Straight Arrow Connector 123"/>
          <p:cNvCxnSpPr>
            <a:stCxn id="132" idx="2"/>
            <a:endCxn id="156" idx="0"/>
          </p:cNvCxnSpPr>
          <p:nvPr/>
        </p:nvCxnSpPr>
        <p:spPr>
          <a:xfrm flipH="1">
            <a:off x="3828775" y="4476046"/>
            <a:ext cx="1077" cy="12890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Rounded Rectangle 130"/>
          <p:cNvSpPr/>
          <p:nvPr/>
        </p:nvSpPr>
        <p:spPr>
          <a:xfrm rot="16200000">
            <a:off x="-897132" y="4028559"/>
            <a:ext cx="2216681" cy="330539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132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1198032" y="3376318"/>
            <a:ext cx="5263640" cy="1099728"/>
          </a:xfrm>
          <a:prstGeom prst="roundRect">
            <a:avLst>
              <a:gd name="adj" fmla="val 19776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858027" y="3424455"/>
            <a:ext cx="1943647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 defTabSz="342875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198031" y="5765129"/>
            <a:ext cx="5261487" cy="1260704"/>
          </a:xfrm>
          <a:prstGeom prst="roundRect">
            <a:avLst>
              <a:gd name="adj" fmla="val 14730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endParaRPr lang="en-CA" sz="76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1785713" y="5805083"/>
            <a:ext cx="4061656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 defTabSz="342875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Rounded Rectangle 176"/>
          <p:cNvSpPr/>
          <p:nvPr/>
        </p:nvSpPr>
        <p:spPr>
          <a:xfrm rot="16200000">
            <a:off x="-575821" y="6304314"/>
            <a:ext cx="1574060" cy="330542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5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203388" y="6343044"/>
            <a:ext cx="3130251" cy="27824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Pain care pathway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714882" y="1570273"/>
            <a:ext cx="4232237" cy="2772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atraumatic (pencil point) rather than conventional needles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303750" y="3853440"/>
            <a:ext cx="5029889" cy="323538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pain routinely using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SSPedi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701810" y="1934809"/>
            <a:ext cx="4232238" cy="27824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Pain care pathway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303751" y="6265174"/>
            <a:ext cx="1282362" cy="43398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Post-procedural pain</a:t>
            </a:r>
          </a:p>
        </p:txBody>
      </p:sp>
      <p:cxnSp>
        <p:nvCxnSpPr>
          <p:cNvPr id="3" name="Straight Arrow Connector 2"/>
          <p:cNvCxnSpPr>
            <a:stCxn id="24" idx="3"/>
            <a:endCxn id="56" idx="1"/>
          </p:cNvCxnSpPr>
          <p:nvPr/>
        </p:nvCxnSpPr>
        <p:spPr>
          <a:xfrm flipV="1">
            <a:off x="2586113" y="6482167"/>
            <a:ext cx="617275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E694434-ED2E-D5D3-D9E7-9CD8375C21CB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3Dec2020</a:t>
            </a:r>
          </a:p>
        </p:txBody>
      </p:sp>
    </p:spTree>
    <p:extLst>
      <p:ext uri="{BB962C8B-B14F-4D97-AF65-F5344CB8AC3E}">
        <p14:creationId xmlns:p14="http://schemas.microsoft.com/office/powerpoint/2010/main" val="325453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796314"/>
            <a:ext cx="6124575" cy="7981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571" y="880062"/>
            <a:ext cx="721251" cy="4270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D5FF1E-352F-B190-4BAA-9321088AE2A9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3Dec2020</a:t>
            </a:r>
          </a:p>
        </p:txBody>
      </p:sp>
    </p:spTree>
    <p:extLst>
      <p:ext uri="{BB962C8B-B14F-4D97-AF65-F5344CB8AC3E}">
        <p14:creationId xmlns:p14="http://schemas.microsoft.com/office/powerpoint/2010/main" val="3543425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E9F2E1-44C6-4D61-A8C9-B54053141422}">
  <ds:schemaRefs>
    <ds:schemaRef ds:uri="http://schemas.microsoft.com/office/2006/metadata/properties"/>
    <ds:schemaRef ds:uri="http://schemas.microsoft.com/office/infopath/2007/PartnerControls"/>
    <ds:schemaRef ds:uri="89114f3c-1103-44a3-90ff-b7b5a8b1db66"/>
    <ds:schemaRef ds:uri="ebddc168-7fa0-40c9-8d6f-30c1aa0e430c"/>
  </ds:schemaRefs>
</ds:datastoreItem>
</file>

<file path=customXml/itemProps2.xml><?xml version="1.0" encoding="utf-8"?>
<ds:datastoreItem xmlns:ds="http://schemas.openxmlformats.org/officeDocument/2006/customXml" ds:itemID="{D38E6E07-2EF8-4F1A-82FD-52298DCC1C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69E1ED-1FB8-480C-B200-3E4C6D3CCD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2425</TotalTime>
  <Words>45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199</cp:revision>
  <dcterms:created xsi:type="dcterms:W3CDTF">2020-04-13T17:35:53Z</dcterms:created>
  <dcterms:modified xsi:type="dcterms:W3CDTF">2023-05-26T18:49:42Z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