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64" r:id="rId5"/>
    <p:sldId id="259" r:id="rId6"/>
    <p:sldId id="260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3D3D3D"/>
    <a:srgbClr val="9F2F80"/>
    <a:srgbClr val="D3D4DF"/>
    <a:srgbClr val="D4B6D4"/>
    <a:srgbClr val="617393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87D6E-7F43-FCBB-0422-895B2C414F5D}" v="3" dt="2023-05-10T13:43:10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Arrow Connector 76"/>
          <p:cNvCxnSpPr/>
          <p:nvPr/>
        </p:nvCxnSpPr>
        <p:spPr>
          <a:xfrm>
            <a:off x="3404361" y="4790653"/>
            <a:ext cx="0" cy="7913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350515" y="4790652"/>
            <a:ext cx="0" cy="7913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436831" y="4790653"/>
            <a:ext cx="0" cy="7913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176709" y="846644"/>
            <a:ext cx="2509591" cy="2132009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460523" y="926240"/>
            <a:ext cx="1848656" cy="307777"/>
          </a:xfrm>
          <a:prstGeom prst="rect">
            <a:avLst/>
          </a:prstGeom>
          <a:solidFill>
            <a:srgbClr val="848FBC"/>
          </a:solidFill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36689" y="5593445"/>
            <a:ext cx="5384622" cy="2737756"/>
          </a:xfrm>
          <a:prstGeom prst="roundRect">
            <a:avLst>
              <a:gd name="adj" fmla="val 1180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631907" y="6303175"/>
            <a:ext cx="2306926" cy="33370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physiotherapy, occupational therapy or child life services</a:t>
            </a:r>
          </a:p>
        </p:txBody>
      </p:sp>
      <p:sp>
        <p:nvSpPr>
          <p:cNvPr id="89" name="Rectangle: Rounded Corners 98">
            <a:extLst>
              <a:ext uri="{FF2B5EF4-FFF2-40B4-BE49-F238E27FC236}">
                <a16:creationId xmlns:a16="http://schemas.microsoft.com/office/drawing/2014/main" id="{D64DA1D7-16BE-47C4-93C4-6A47D57CBCCD}"/>
              </a:ext>
            </a:extLst>
          </p:cNvPr>
          <p:cNvSpPr/>
          <p:nvPr/>
        </p:nvSpPr>
        <p:spPr>
          <a:xfrm>
            <a:off x="3631907" y="6683855"/>
            <a:ext cx="2306926" cy="6868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psychiatry, psychology, social work, art therapy, chaplaincy, child life services, music therapy or recreational therapy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>
            <a:stCxn id="93" idx="3"/>
            <a:endCxn id="88" idx="1"/>
          </p:cNvCxnSpPr>
          <p:nvPr/>
        </p:nvCxnSpPr>
        <p:spPr>
          <a:xfrm flipV="1">
            <a:off x="3101041" y="6470027"/>
            <a:ext cx="530866" cy="3513"/>
          </a:xfrm>
          <a:prstGeom prst="straightConnector1">
            <a:avLst/>
          </a:prstGeom>
          <a:solidFill>
            <a:srgbClr val="4E93D2"/>
          </a:solidFill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81960" y="5618612"/>
            <a:ext cx="3269126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6351981"/>
            <a:ext cx="2131506" cy="243118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physical activity</a:t>
            </a:r>
          </a:p>
        </p:txBody>
      </p:sp>
      <p:sp>
        <p:nvSpPr>
          <p:cNvPr id="9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6746044"/>
            <a:ext cx="2131200" cy="2448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relaxation</a:t>
            </a:r>
          </a:p>
        </p:txBody>
      </p:sp>
      <p:sp>
        <p:nvSpPr>
          <p:cNvPr id="9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7136421"/>
            <a:ext cx="2131200" cy="2448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mindfulness</a:t>
            </a:r>
          </a:p>
        </p:txBody>
      </p:sp>
      <p:sp>
        <p:nvSpPr>
          <p:cNvPr id="9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7490388"/>
            <a:ext cx="2145997" cy="327144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cognitive behavioral therapy</a:t>
            </a:r>
          </a:p>
        </p:txBody>
      </p:sp>
      <p:sp>
        <p:nvSpPr>
          <p:cNvPr id="9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65316" y="1730436"/>
            <a:ext cx="2113200" cy="291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</a:t>
            </a:r>
            <a:r>
              <a:rPr lang="en-CA" sz="1000" u="sng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sleep hygiene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66050" y="1354123"/>
            <a:ext cx="2113200" cy="291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routine physical activity</a:t>
            </a: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7922979"/>
            <a:ext cx="4969298" cy="217282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pharmacological agents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92476" y="374615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406417" y="374639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357211" y="373357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</p:cNvCxnSpPr>
          <p:nvPr/>
        </p:nvCxnSpPr>
        <p:spPr>
          <a:xfrm flipH="1">
            <a:off x="3429001" y="2978653"/>
            <a:ext cx="2504" cy="3596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899334" y="1826802"/>
            <a:ext cx="228792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830968" y="4232331"/>
            <a:ext cx="214243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1129966" y="6792807"/>
            <a:ext cx="274918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72400" y="2483062"/>
            <a:ext cx="2113200" cy="2916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For red cell transfusions, follow institutional standards </a:t>
            </a: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65316" y="2106749"/>
            <a:ext cx="2113200" cy="291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Optimize nutritional status</a:t>
            </a: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683136" y="3332093"/>
            <a:ext cx="5436993" cy="76191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39428" y="3696150"/>
            <a:ext cx="5313706" cy="30945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676677" y="3360918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5" action="ppaction://hlinksldjump"/>
          </p:cNvPr>
          <p:cNvPicPr>
            <a:picLocks noChangeAspect="1"/>
          </p:cNvPicPr>
          <p:nvPr/>
        </p:nvPicPr>
        <p:blipFill rotWithShape="1">
          <a:blip r:embed="rId6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9535" y="5975874"/>
            <a:ext cx="4969298" cy="272757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Address reversible contributing factors such as sedating medications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83136" y="5105995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629432" y="4302043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39459" y="4382670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78803" y="4302043"/>
            <a:ext cx="1544193" cy="637200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87273" y="4370574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578315" y="4302043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89184" y="4362042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Elbow Connector 3"/>
          <p:cNvCxnSpPr>
            <a:stCxn id="94" idx="3"/>
            <a:endCxn id="89" idx="1"/>
          </p:cNvCxnSpPr>
          <p:nvPr/>
        </p:nvCxnSpPr>
        <p:spPr>
          <a:xfrm>
            <a:off x="3100735" y="6868444"/>
            <a:ext cx="531172" cy="158811"/>
          </a:xfrm>
          <a:prstGeom prst="bentConnector3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95" idx="3"/>
            <a:endCxn id="89" idx="1"/>
          </p:cNvCxnSpPr>
          <p:nvPr/>
        </p:nvCxnSpPr>
        <p:spPr>
          <a:xfrm flipV="1">
            <a:off x="3100735" y="7027255"/>
            <a:ext cx="531172" cy="231566"/>
          </a:xfrm>
          <a:prstGeom prst="bentConnector3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627289" y="7483829"/>
            <a:ext cx="2306926" cy="33370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psychiatry, psychology or social work</a:t>
            </a:r>
          </a:p>
        </p:txBody>
      </p:sp>
      <p:cxnSp>
        <p:nvCxnSpPr>
          <p:cNvPr id="63" name="Straight Arrow Connector 62"/>
          <p:cNvCxnSpPr>
            <a:stCxn id="96" idx="3"/>
            <a:endCxn id="59" idx="1"/>
          </p:cNvCxnSpPr>
          <p:nvPr/>
        </p:nvCxnSpPr>
        <p:spPr>
          <a:xfrm flipV="1">
            <a:off x="3115532" y="7650681"/>
            <a:ext cx="511757" cy="3279"/>
          </a:xfrm>
          <a:prstGeom prst="straightConnector1">
            <a:avLst/>
          </a:prstGeom>
          <a:solidFill>
            <a:srgbClr val="4E93D2"/>
          </a:solidFill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8" b="5515"/>
          <a:stretch/>
        </p:blipFill>
        <p:spPr>
          <a:xfrm>
            <a:off x="150545" y="800101"/>
            <a:ext cx="6556910" cy="76238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69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B34637-DCBE-4FC9-8618-3CA0AE1057A2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0FCCCCEB-A8D2-4719-9973-7E9C32269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71A9A-C009-4FA6-9166-AC4C346628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161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71</cp:revision>
  <dcterms:created xsi:type="dcterms:W3CDTF">2020-04-13T17:35:53Z</dcterms:created>
  <dcterms:modified xsi:type="dcterms:W3CDTF">2023-05-24T16:31:48Z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