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4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030"/>
    <a:srgbClr val="9F2F80"/>
    <a:srgbClr val="3D3D3D"/>
    <a:srgbClr val="D3D4DF"/>
    <a:srgbClr val="D4B6D4"/>
    <a:srgbClr val="617393"/>
    <a:srgbClr val="D2D4E0"/>
    <a:srgbClr val="D0D3E2"/>
    <a:srgbClr val="D1D6E1"/>
    <a:srgbClr val="D0D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30D8D-0DA4-5FB8-FA58-44F5FDDC45EC}" v="2" dt="2023-05-10T13:45:57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83" d="100"/>
          <a:sy n="83" d="100"/>
        </p:scale>
        <p:origin x="29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1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ngresearch.com/s/Fatigue-Care-Pathway-Template-06Jul2021.pptx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hyperlink" Target="https://www.sungresearch.com/s/Depression-Care-Pathway-Template-06Jul2021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/>
          <p:cNvCxnSpPr/>
          <p:nvPr/>
        </p:nvCxnSpPr>
        <p:spPr>
          <a:xfrm>
            <a:off x="5417143" y="5228038"/>
            <a:ext cx="12410" cy="12981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475606" y="5209930"/>
            <a:ext cx="0" cy="13112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089275" y="1175142"/>
            <a:ext cx="2763142" cy="1091299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574093" y="1249638"/>
            <a:ext cx="1848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56540" y="6540168"/>
            <a:ext cx="5424439" cy="1618621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50491" y="6576766"/>
            <a:ext cx="3269126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286105" y="1625297"/>
            <a:ext cx="2383848" cy="317132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standard approaches to prevention</a:t>
            </a:r>
            <a:endParaRPr lang="en-CA" sz="1000" u="sng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09616" y="4116278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485055" y="4107473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393305" y="3891440"/>
            <a:ext cx="8010" cy="7766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5" idx="2"/>
            <a:endCxn id="48" idx="0"/>
          </p:cNvCxnSpPr>
          <p:nvPr/>
        </p:nvCxnSpPr>
        <p:spPr>
          <a:xfrm>
            <a:off x="3470846" y="2266441"/>
            <a:ext cx="0" cy="10907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 rot="16200000">
            <a:off x="-903709" y="1826802"/>
            <a:ext cx="2287921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0" name="Rounded Rectangle 49"/>
          <p:cNvSpPr/>
          <p:nvPr/>
        </p:nvSpPr>
        <p:spPr>
          <a:xfrm rot="16200000">
            <a:off x="-1290073" y="4684971"/>
            <a:ext cx="3060649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491056" y="7130486"/>
            <a:ext cx="1462614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5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91389" y="6935321"/>
            <a:ext cx="4987330" cy="383322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Address reversible contributing factors including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fatigue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insomnia,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depression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medications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Arrow Connector 58"/>
          <p:cNvCxnSpPr>
            <a:stCxn id="38" idx="2"/>
            <a:endCxn id="7" idx="0"/>
          </p:cNvCxnSpPr>
          <p:nvPr/>
        </p:nvCxnSpPr>
        <p:spPr>
          <a:xfrm flipH="1">
            <a:off x="3468760" y="5317188"/>
            <a:ext cx="825" cy="12229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752349" y="3357221"/>
            <a:ext cx="5436993" cy="822471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06126" y="3673198"/>
            <a:ext cx="5313706" cy="30945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SSPedi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756303" y="3386868"/>
            <a:ext cx="543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Cognition Alteration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6" action="ppaction://hlinksldjump"/>
          </p:cNvPr>
          <p:cNvPicPr>
            <a:picLocks noChangeAspect="1"/>
          </p:cNvPicPr>
          <p:nvPr/>
        </p:nvPicPr>
        <p:blipFill rotWithShape="1">
          <a:blip r:embed="rId7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6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44979" y="5817327"/>
            <a:ext cx="5436000" cy="3114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91389" y="7515513"/>
            <a:ext cx="2295309" cy="365573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neuropsychologic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and rehabilitation services as indicated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824364" y="7369420"/>
            <a:ext cx="2154355" cy="67011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neurology, psychiatry, psychology, occupational therapy or physical medicine and rehabilitation services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stCxn id="34" idx="3"/>
            <a:endCxn id="37" idx="1"/>
          </p:cNvCxnSpPr>
          <p:nvPr/>
        </p:nvCxnSpPr>
        <p:spPr>
          <a:xfrm>
            <a:off x="3286698" y="7698300"/>
            <a:ext cx="537666" cy="6177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2697385" y="4679988"/>
            <a:ext cx="1544400" cy="637200"/>
          </a:xfrm>
          <a:prstGeom prst="roundRect">
            <a:avLst/>
          </a:prstGeom>
          <a:solidFill>
            <a:srgbClr val="F0A02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12764" y="4760995"/>
            <a:ext cx="151364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50035" y="4680146"/>
            <a:ext cx="1544193" cy="636885"/>
          </a:xfrm>
          <a:prstGeom prst="roundRect">
            <a:avLst/>
          </a:prstGeom>
          <a:solidFill>
            <a:srgbClr val="F8D01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8505" y="4767400"/>
            <a:ext cx="1527253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little)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644942" y="4679988"/>
            <a:ext cx="1544400" cy="637200"/>
          </a:xfrm>
          <a:prstGeom prst="roundRect">
            <a:avLst/>
          </a:prstGeom>
          <a:solidFill>
            <a:srgbClr val="E020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51670" y="4760995"/>
            <a:ext cx="1530945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or extremely)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07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71" y="880062"/>
            <a:ext cx="721251" cy="4270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F3ED88-A517-4BD5-B5C8-A086F7222730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customXml/itemProps2.xml><?xml version="1.0" encoding="utf-8"?>
<ds:datastoreItem xmlns:ds="http://schemas.openxmlformats.org/officeDocument/2006/customXml" ds:itemID="{9D3F8149-0150-4267-878F-4EBF64A216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0F7AD6-2CC1-4966-A6A7-469D41C5D3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</TotalTime>
  <Words>114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71</cp:revision>
  <dcterms:created xsi:type="dcterms:W3CDTF">2020-04-13T17:35:53Z</dcterms:created>
  <dcterms:modified xsi:type="dcterms:W3CDTF">2023-05-26T19:27:19Z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