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4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6176"/>
    <a:srgbClr val="3D3D3D"/>
    <a:srgbClr val="3B3B3B"/>
    <a:srgbClr val="9F2F80"/>
    <a:srgbClr val="D3D4DF"/>
    <a:srgbClr val="D4B6D4"/>
    <a:srgbClr val="617393"/>
    <a:srgbClr val="D2D4E0"/>
    <a:srgbClr val="D0D3E2"/>
    <a:srgbClr val="D1D6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EE3848-6CFD-7BCA-2123-7F8D3B509541}" v="2" dt="2023-05-10T13:42:47.7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66" autoAdjust="0"/>
    <p:restoredTop sz="96395" autoAdjust="0"/>
  </p:normalViewPr>
  <p:slideViewPr>
    <p:cSldViewPr snapToGrid="0">
      <p:cViewPr varScale="1">
        <p:scale>
          <a:sx n="86" d="100"/>
          <a:sy n="86" d="100"/>
        </p:scale>
        <p:origin x="56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CA" baseline="0" dirty="0"/>
          </a:p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1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Straight Arrow Connector 54"/>
          <p:cNvCxnSpPr/>
          <p:nvPr/>
        </p:nvCxnSpPr>
        <p:spPr>
          <a:xfrm>
            <a:off x="5574625" y="4098415"/>
            <a:ext cx="0" cy="12991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3601035" y="4098415"/>
            <a:ext cx="0" cy="12991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1523838" y="4098415"/>
            <a:ext cx="0" cy="12991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5" idx="2"/>
            <a:endCxn id="48" idx="0"/>
          </p:cNvCxnSpPr>
          <p:nvPr/>
        </p:nvCxnSpPr>
        <p:spPr>
          <a:xfrm>
            <a:off x="3556115" y="1924879"/>
            <a:ext cx="1" cy="8439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774010" y="934198"/>
            <a:ext cx="3564210" cy="990681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606472" y="946351"/>
            <a:ext cx="1848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74430" y="5391433"/>
            <a:ext cx="6034485" cy="2151145"/>
          </a:xfrm>
          <a:prstGeom prst="roundRect">
            <a:avLst>
              <a:gd name="adj" fmla="val 12284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043182" y="5470102"/>
            <a:ext cx="3096980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 </a:t>
            </a:r>
            <a:endParaRPr lang="en-C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523838" y="3390167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591672" y="3386280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/>
          <p:nvPr/>
        </p:nvCxnSpPr>
        <p:spPr>
          <a:xfrm>
            <a:off x="5574625" y="3390166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 rot="16200000">
            <a:off x="-642735" y="1565021"/>
            <a:ext cx="1764358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0" name="Rounded Rectangle 49"/>
          <p:cNvSpPr/>
          <p:nvPr/>
        </p:nvSpPr>
        <p:spPr>
          <a:xfrm rot="16200000">
            <a:off x="-987161" y="3831591"/>
            <a:ext cx="2453210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892806" y="6354429"/>
            <a:ext cx="2264498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48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765406" y="2768786"/>
            <a:ext cx="5581419" cy="845450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00671" y="3117921"/>
            <a:ext cx="5313706" cy="2988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rgbClr val="49617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SSPedi</a:t>
            </a:r>
            <a:endParaRPr lang="en-CA" sz="1000" u="sng" dirty="0">
              <a:solidFill>
                <a:srgbClr val="496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760885" y="2762277"/>
            <a:ext cx="55859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Anxiety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7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16450" y="6827625"/>
            <a:ext cx="5819483" cy="457690"/>
          </a:xfrm>
          <a:prstGeom prst="roundRect">
            <a:avLst/>
          </a:prstGeom>
          <a:solidFill>
            <a:srgbClr val="3D3D3D"/>
          </a:solidFill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give a benzodiazepine for the routine treatment of anxiety 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give as a short-term measure for crisis treatment 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2" name="Straight Arrow Connector 51"/>
          <p:cNvCxnSpPr>
            <a:stCxn id="41" idx="3"/>
            <a:endCxn id="43" idx="1"/>
          </p:cNvCxnSpPr>
          <p:nvPr/>
        </p:nvCxnSpPr>
        <p:spPr>
          <a:xfrm>
            <a:off x="3804121" y="6270032"/>
            <a:ext cx="412280" cy="441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853227" y="1323889"/>
            <a:ext cx="3408595" cy="367029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 patient to share their feelings and concerns 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60885" y="4789674"/>
            <a:ext cx="5580000" cy="31148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60885" y="6061232"/>
            <a:ext cx="3043236" cy="4176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psychosocial resource</a:t>
            </a:r>
            <a:endParaRPr lang="en-CA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216401" y="5792718"/>
            <a:ext cx="2304480" cy="955509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Consult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psychiatry, psychology, social work, art therapy, chaplaincy, child life services, music therapy or recreational therapy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Encourage peer support groups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2782337" y="3952540"/>
            <a:ext cx="1544400" cy="637200"/>
          </a:xfrm>
          <a:prstGeom prst="roundRect">
            <a:avLst/>
          </a:prstGeom>
          <a:solidFill>
            <a:srgbClr val="F0A02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97716" y="4009393"/>
            <a:ext cx="151364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765406" y="3952855"/>
            <a:ext cx="1544193" cy="636885"/>
          </a:xfrm>
          <a:prstGeom prst="roundRect">
            <a:avLst/>
          </a:prstGeom>
          <a:solidFill>
            <a:srgbClr val="F8D01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73876" y="4028961"/>
            <a:ext cx="1527253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little)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4799475" y="3952540"/>
            <a:ext cx="1544400" cy="637200"/>
          </a:xfrm>
          <a:prstGeom prst="roundRect">
            <a:avLst/>
          </a:prstGeom>
          <a:solidFill>
            <a:srgbClr val="E020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806203" y="4022897"/>
            <a:ext cx="1530945" cy="49244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Bother </a:t>
            </a:r>
          </a:p>
          <a:p>
            <a:pPr algn="ctr" defTabSz="192881">
              <a:defRPr/>
            </a:pP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or extremely)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07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71" y="880062"/>
            <a:ext cx="721251" cy="42703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3931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Props1.xml><?xml version="1.0" encoding="utf-8"?>
<ds:datastoreItem xmlns:ds="http://schemas.openxmlformats.org/officeDocument/2006/customXml" ds:itemID="{4B950098-E111-4F3A-A7A5-2F6A0E5604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94CF186-8CB9-4584-9396-3222F76E2B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57E2DA-C7E7-4606-829E-47ED78B06595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1039</TotalTime>
  <Words>131</Words>
  <Application>Microsoft Office PowerPoint</Application>
  <PresentationFormat>On-screen Show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85</cp:revision>
  <dcterms:created xsi:type="dcterms:W3CDTF">2020-04-13T17:35:53Z</dcterms:created>
  <dcterms:modified xsi:type="dcterms:W3CDTF">2023-05-24T16:26:21Z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